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57" r:id="rId5"/>
    <p:sldId id="264" r:id="rId6"/>
    <p:sldId id="265" r:id="rId7"/>
    <p:sldId id="266" r:id="rId8"/>
    <p:sldId id="256" r:id="rId9"/>
    <p:sldId id="267" r:id="rId10"/>
    <p:sldId id="269" r:id="rId11"/>
    <p:sldId id="270" r:id="rId12"/>
    <p:sldId id="271" r:id="rId13"/>
    <p:sldId id="268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4" d="100"/>
          <a:sy n="104" d="100"/>
        </p:scale>
        <p:origin x="-108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09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3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2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8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32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4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30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20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20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646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9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BA561-C053-48CA-85E0-449A2E4CCC5F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19018-AB89-4586-84AD-2985FDC52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6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2291" y="-212036"/>
            <a:ext cx="14991522" cy="74957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01067" y="1700012"/>
            <a:ext cx="4670201" cy="28591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196" y="4730465"/>
            <a:ext cx="1967948" cy="1967948"/>
          </a:xfrm>
          <a:prstGeom prst="rect">
            <a:avLst/>
          </a:prstGeom>
        </p:spPr>
      </p:pic>
      <p:pic>
        <p:nvPicPr>
          <p:cNvPr id="7172" name="Picture 4" descr="Image result for hand holding phon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2007" y="544693"/>
            <a:ext cx="10786616" cy="658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15692" y="2146252"/>
            <a:ext cx="5640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Education &amp; Creativity</a:t>
            </a:r>
            <a:endParaRPr lang="en-US" sz="6000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9449" y="5714439"/>
            <a:ext cx="219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Haley </a:t>
            </a:r>
            <a:r>
              <a:rPr lang="en-US" sz="2800" dirty="0">
                <a:solidFill>
                  <a:schemeClr val="bg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S</a:t>
            </a:r>
            <a:r>
              <a:rPr lang="en-US" sz="2800" dirty="0" smtClean="0">
                <a:solidFill>
                  <a:schemeClr val="bg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imons</a:t>
            </a:r>
            <a:endParaRPr lang="en-US" sz="2800" dirty="0">
              <a:solidFill>
                <a:schemeClr val="bg1"/>
              </a:solidFill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730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80" y="309093"/>
            <a:ext cx="10028643" cy="622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11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69" y="0"/>
            <a:ext cx="96002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7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davinci flying machi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66" y="450762"/>
            <a:ext cx="10684505" cy="60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00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283" y="545983"/>
            <a:ext cx="8551574" cy="569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0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54" y="156746"/>
            <a:ext cx="9865219" cy="653570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225825" y="283336"/>
            <a:ext cx="669702" cy="238259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2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28" y="1"/>
            <a:ext cx="103761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853" y="0"/>
            <a:ext cx="4574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1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90" y="0"/>
            <a:ext cx="10277232" cy="6856841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421792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golden tick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12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538" y="182880"/>
            <a:ext cx="9795184" cy="6489309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4100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78844"/>
            <a:ext cx="10515600" cy="4054670"/>
          </a:xfrm>
          <a:gradFill>
            <a:gsLst>
              <a:gs pos="83186">
                <a:schemeClr val="accent6"/>
              </a:gs>
              <a:gs pos="0">
                <a:schemeClr val="accent6"/>
              </a:gs>
              <a:gs pos="30000">
                <a:schemeClr val="accent1">
                  <a:lumMod val="45000"/>
                  <a:lumOff val="55000"/>
                </a:schemeClr>
              </a:gs>
              <a:gs pos="52000">
                <a:schemeClr val="accent1"/>
              </a:gs>
              <a:gs pos="30000">
                <a:schemeClr val="accent1">
                  <a:lumMod val="30000"/>
                  <a:lumOff val="70000"/>
                </a:schemeClr>
              </a:gs>
            </a:gsLst>
            <a:lin ang="3600000" scaled="0"/>
          </a:gradFill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Dr. Robert Kelly ▫ University of </a:t>
            </a:r>
            <a:r>
              <a:rPr lang="en-US" sz="2400" dirty="0" smtClean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Calgary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US" sz="2400" dirty="0">
              <a:latin typeface="Century Gothic" panose="020B0502020202020204" pitchFamily="34" charset="0"/>
              <a:ea typeface="Malgun Gothic" panose="020B0503020000020004" pitchFamily="34" charset="-127"/>
              <a:cs typeface="+mj-cs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 smtClean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Jean Hendrickson ▫ A+ Schools, Oklahoma, US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US" sz="2400" dirty="0">
              <a:latin typeface="Century Gothic" panose="020B0502020202020204" pitchFamily="34" charset="0"/>
              <a:ea typeface="Malgun Gothic" panose="020B0503020000020004" pitchFamily="34" charset="-127"/>
              <a:cs typeface="+mj-cs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Dr. Dennis Cheek ▫ National Creativity Network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US" sz="2400" dirty="0">
              <a:latin typeface="Century Gothic" panose="020B0502020202020204" pitchFamily="34" charset="0"/>
              <a:ea typeface="Malgun Gothic" panose="020B0503020000020004" pitchFamily="34" charset="-127"/>
              <a:cs typeface="+mj-cs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Dr. Stephen Murgatroyd ▫ CEO Collaborative Media </a:t>
            </a:r>
            <a:r>
              <a:rPr lang="en-US" sz="2400" dirty="0" smtClean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Group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US" sz="2400" dirty="0">
              <a:latin typeface="Century Gothic" panose="020B0502020202020204" pitchFamily="34" charset="0"/>
              <a:ea typeface="Malgun Gothic" panose="020B0503020000020004" pitchFamily="34" charset="-127"/>
              <a:cs typeface="+mj-cs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 smtClean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Carrie Fitzsimmons </a:t>
            </a:r>
            <a:r>
              <a:rPr lang="en-US" sz="2400" dirty="0" smtClean="0">
                <a:latin typeface="Calibri" panose="020F0502020204030204" pitchFamily="34" charset="0"/>
                <a:ea typeface="Malgun Gothic" panose="020B0503020000020004" pitchFamily="34" charset="-127"/>
                <a:cs typeface="+mj-cs"/>
              </a:rPr>
              <a:t>▫ </a:t>
            </a:r>
            <a:r>
              <a:rPr lang="en-US" sz="2400" dirty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CEO ArtScience Prize, Boston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US" sz="2400" dirty="0">
              <a:latin typeface="Century Gothic" panose="020B0502020202020204" pitchFamily="34" charset="0"/>
              <a:ea typeface="Malgun Gothic" panose="020B0503020000020004" pitchFamily="34" charset="-127"/>
              <a:cs typeface="+mj-cs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Dr. Michael MacDonald ▫ MacEwan University – </a:t>
            </a:r>
            <a:endParaRPr lang="en-US" sz="2400" dirty="0" smtClean="0">
              <a:latin typeface="Century Gothic" panose="020B0502020202020204" pitchFamily="34" charset="0"/>
              <a:ea typeface="Malgun Gothic" panose="020B0503020000020004" pitchFamily="34" charset="-127"/>
              <a:cs typeface="+mj-cs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400" dirty="0" smtClean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				 Centre </a:t>
            </a:r>
            <a:r>
              <a:rPr lang="en-US" sz="2400" dirty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for the </a:t>
            </a:r>
            <a:r>
              <a:rPr lang="en-US" sz="2400" dirty="0" smtClean="0">
                <a:latin typeface="Century Gothic" panose="020B0502020202020204" pitchFamily="34" charset="0"/>
                <a:ea typeface="Malgun Gothic" panose="020B0503020000020004" pitchFamily="34" charset="-127"/>
                <a:cs typeface="+mj-cs"/>
              </a:rPr>
              <a:t>Arts and Communications</a:t>
            </a:r>
            <a:endParaRPr lang="en-US" sz="2400" dirty="0">
              <a:latin typeface="Century Gothic" panose="020B0502020202020204" pitchFamily="34" charset="0"/>
              <a:ea typeface="Malgun Gothic" panose="020B0503020000020004" pitchFamily="34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sz="2400" dirty="0">
              <a:latin typeface="Malgun Gothic" panose="020B0503020000020004" pitchFamily="34" charset="-127"/>
              <a:ea typeface="Malgun Gothic" panose="020B0503020000020004" pitchFamily="34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dirty="0">
              <a:latin typeface="Calibri" panose="020F0502020204030204" pitchFamily="34" charset="0"/>
              <a:ea typeface="Malgun Gothic" panose="020B0503020000020004" pitchFamily="34" charset="-127"/>
              <a:cs typeface="+mj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Contributors</a:t>
            </a:r>
            <a:endParaRPr lang="en-US" sz="6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65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mage result for old happy danc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74" y="519"/>
            <a:ext cx="10971969" cy="685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7128" y="218941"/>
            <a:ext cx="3515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Gabriola" panose="04040605051002020D02" pitchFamily="82" charset="0"/>
              </a:rPr>
              <a:t>Recommendations </a:t>
            </a:r>
            <a:endParaRPr lang="en-US" sz="4400" dirty="0">
              <a:latin typeface="Gabriola" panose="04040605051002020D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75817" y="80807"/>
            <a:ext cx="206061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300000"/>
              </a:lnSpc>
            </a:pPr>
            <a:r>
              <a:rPr lang="en-US" sz="4000" dirty="0" smtClean="0">
                <a:latin typeface="Segoe Script" panose="020B0504020000000003" pitchFamily="34" charset="0"/>
              </a:rPr>
              <a:t>Bridge </a:t>
            </a:r>
          </a:p>
          <a:p>
            <a:pPr algn="ctr">
              <a:lnSpc>
                <a:spcPct val="300000"/>
              </a:lnSpc>
            </a:pPr>
            <a:r>
              <a:rPr lang="en-US" sz="4000" dirty="0" smtClean="0">
                <a:latin typeface="Segoe Script" panose="020B0504020000000003" pitchFamily="34" charset="0"/>
              </a:rPr>
              <a:t>Build </a:t>
            </a:r>
          </a:p>
          <a:p>
            <a:pPr algn="ctr">
              <a:lnSpc>
                <a:spcPct val="300000"/>
              </a:lnSpc>
            </a:pPr>
            <a:r>
              <a:rPr lang="en-US" sz="4000" dirty="0" smtClean="0">
                <a:latin typeface="Segoe Script" panose="020B0504020000000003" pitchFamily="34" charset="0"/>
              </a:rPr>
              <a:t>Dance</a:t>
            </a:r>
            <a:endParaRPr lang="en-US" sz="4000" dirty="0">
              <a:latin typeface="Segoe Script" panose="020B05040200000000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30611" y="1762758"/>
            <a:ext cx="1281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barriers 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700197" y="3599439"/>
            <a:ext cx="17177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opportunity  </a:t>
            </a:r>
            <a:endParaRPr lang="en-US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9830611" y="5370809"/>
            <a:ext cx="1411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</a:t>
            </a:r>
            <a:r>
              <a:rPr lang="en-US" sz="2400" dirty="0" smtClean="0"/>
              <a:t>ogether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180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85" y="0"/>
            <a:ext cx="4564690" cy="6857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147" y="-12741"/>
            <a:ext cx="4646725" cy="6883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62863" y="1298713"/>
            <a:ext cx="19696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The </a:t>
            </a:r>
            <a:r>
              <a:rPr lang="en-US" sz="4400" dirty="0" smtClean="0">
                <a:solidFill>
                  <a:schemeClr val="bg1"/>
                </a:solidFill>
              </a:rPr>
              <a:t>forces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3800" dirty="0" smtClean="0">
                <a:solidFill>
                  <a:schemeClr val="bg1"/>
                </a:solidFill>
              </a:rPr>
              <a:t>&amp; </a:t>
            </a:r>
            <a:r>
              <a:rPr lang="en-US" sz="4400" dirty="0" smtClean="0">
                <a:solidFill>
                  <a:schemeClr val="bg1"/>
                </a:solidFill>
              </a:rPr>
              <a:t>sources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3800" dirty="0" smtClean="0">
                <a:solidFill>
                  <a:schemeClr val="bg1"/>
                </a:solidFill>
              </a:rPr>
              <a:t>of </a:t>
            </a:r>
            <a:r>
              <a:rPr lang="en-US" sz="4200" dirty="0" smtClean="0">
                <a:solidFill>
                  <a:schemeClr val="bg1"/>
                </a:solidFill>
              </a:rPr>
              <a:t>change</a:t>
            </a:r>
            <a:endParaRPr lang="en-US" sz="4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36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1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72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jackp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8" y="236854"/>
            <a:ext cx="11397803" cy="641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06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Image result for superwoman costu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6" descr="Image result for superwoman costu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Image result for superwoman costum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0" name="Picture 12" descr="Image result for super he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562" y="-713748"/>
            <a:ext cx="7571748" cy="757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03634" y="2967335"/>
            <a:ext cx="1114089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700" dirty="0" smtClean="0">
                <a:latin typeface="Footlight MT Light" panose="0204060206030A020304" pitchFamily="18" charset="0"/>
              </a:rPr>
              <a:t>I</a:t>
            </a:r>
            <a:endParaRPr lang="en-US" sz="107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88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668" y="179432"/>
            <a:ext cx="8634340" cy="654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42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910" y="-484298"/>
            <a:ext cx="6161632" cy="749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85" y="0"/>
            <a:ext cx="10289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5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7187</TotalTime>
  <Words>71</Words>
  <Application>Microsoft Office PowerPoint</Application>
  <PresentationFormat>Custom</PresentationFormat>
  <Paragraphs>24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Contributors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Condo</dc:creator>
  <cp:lastModifiedBy>Perry</cp:lastModifiedBy>
  <cp:revision>22</cp:revision>
  <dcterms:created xsi:type="dcterms:W3CDTF">2016-11-17T04:35:05Z</dcterms:created>
  <dcterms:modified xsi:type="dcterms:W3CDTF">2016-11-22T13:58:33Z</dcterms:modified>
</cp:coreProperties>
</file>