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3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52F5C8-314A-ADC5-AE02-BB577CF2E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18" y="152400"/>
            <a:ext cx="1676400" cy="12833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85EE50-7C94-1861-A51E-C5B0B0FF5A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628461"/>
            <a:ext cx="5048068" cy="36198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66AD7C-9427-D829-53E2-E4A33BEE5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419600"/>
            <a:ext cx="4114800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7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2AC64B-5F5F-A5E8-2C2A-BB748EBE0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57200"/>
            <a:ext cx="55294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B2D361-F34D-538E-F5AD-90E22394598E}"/>
              </a:ext>
            </a:extLst>
          </p:cNvPr>
          <p:cNvSpPr txBox="1"/>
          <p:nvPr/>
        </p:nvSpPr>
        <p:spPr>
          <a:xfrm>
            <a:off x="685800" y="3810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Fall 2016</a:t>
            </a:r>
          </a:p>
        </p:txBody>
      </p:sp>
    </p:spTree>
    <p:extLst>
      <p:ext uri="{BB962C8B-B14F-4D97-AF65-F5344CB8AC3E}">
        <p14:creationId xmlns:p14="http://schemas.microsoft.com/office/powerpoint/2010/main" val="401488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77B775-84E6-2C19-8A91-4D2A8279EF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457200"/>
            <a:ext cx="1485900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F28742-F56A-A870-3B4C-9FA948D3E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32" y="457200"/>
            <a:ext cx="4369081" cy="4443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20802F-5E08-EEF1-C18F-B9BA3CAFA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88" y="4934924"/>
            <a:ext cx="3008768" cy="129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4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600871-7FFA-2374-08AC-11AD7C0D2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04800"/>
            <a:ext cx="1485900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227210-AE61-0A5A-76EB-B5FBC08DD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14400"/>
            <a:ext cx="5438594" cy="38906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3EC0C8-EF94-7811-56ED-CF3BC9D04E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5029200"/>
            <a:ext cx="4357078" cy="167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81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7542D7-44C6-B6A5-EFE9-03B69AE31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762" y="1586143"/>
            <a:ext cx="6190476" cy="36857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C926DA-B462-F23B-45B9-82349301C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04800"/>
            <a:ext cx="14859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3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E787E4-744A-A972-05CC-1A817CA40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81000"/>
            <a:ext cx="4762500" cy="59317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E1AAD5-D809-99B1-948D-562868550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42900"/>
            <a:ext cx="14859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74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</Words>
  <Application>Microsoft Office PowerPoint</Application>
  <PresentationFormat>On-screen Show (4:3)</PresentationFormat>
  <Paragraphs>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</dc:creator>
  <cp:lastModifiedBy>Perry Kinkaide</cp:lastModifiedBy>
  <cp:revision>14</cp:revision>
  <dcterms:created xsi:type="dcterms:W3CDTF">2006-08-16T00:00:00Z</dcterms:created>
  <dcterms:modified xsi:type="dcterms:W3CDTF">2026-01-12T02:34:09Z</dcterms:modified>
</cp:coreProperties>
</file>