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9" r:id="rId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34580" autoAdjust="0"/>
    <p:restoredTop sz="86410" autoAdjust="0"/>
  </p:normalViewPr>
  <p:slideViewPr>
    <p:cSldViewPr>
      <p:cViewPr varScale="1">
        <p:scale>
          <a:sx n="108" d="100"/>
          <a:sy n="108" d="100"/>
        </p:scale>
        <p:origin x="-1090" y="-6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89043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58776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249673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3215262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128020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9858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997353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164297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502219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920245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0322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ADC9858-210D-41F8-B386-4DDB6F355B79}" type="datetimeFigureOut">
              <a:rPr lang="en-US" smtClean="0"/>
              <a:t>9/19/2023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74DA99-A6B2-4114-BD03-ADB231C4FD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03788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jpeg"/><Relationship Id="rId7" Type="http://schemas.openxmlformats.org/officeDocument/2006/relationships/image" Target="../media/image6.jpe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jpeg"/><Relationship Id="rId5" Type="http://schemas.openxmlformats.org/officeDocument/2006/relationships/image" Target="../media/image4.jpeg"/><Relationship Id="rId4" Type="http://schemas.openxmlformats.org/officeDocument/2006/relationships/image" Target="../media/image3.jp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1617" y="914400"/>
            <a:ext cx="8229600" cy="4525963"/>
          </a:xfrm>
        </p:spPr>
        <p:txBody>
          <a:bodyPr>
            <a:normAutofit fontScale="62500" lnSpcReduction="20000"/>
          </a:bodyPr>
          <a:lstStyle/>
          <a:p>
            <a:pPr marL="0" indent="0" algn="ctr">
              <a:buNone/>
            </a:pPr>
            <a:r>
              <a:rPr lang="en-US" sz="5400" dirty="0" smtClean="0"/>
              <a:t>Questions?</a:t>
            </a:r>
          </a:p>
          <a:p>
            <a:pPr marL="0" indent="0">
              <a:buNone/>
            </a:pPr>
            <a:r>
              <a:rPr lang="en-US" sz="2800" dirty="0" smtClean="0"/>
              <a:t>Introducing my “posse”</a:t>
            </a:r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endParaRPr lang="en-US" sz="2800" dirty="0"/>
          </a:p>
          <a:p>
            <a:pPr marL="0" indent="0">
              <a:buNone/>
            </a:pPr>
            <a:endParaRPr lang="en-US" sz="2800" dirty="0" smtClean="0"/>
          </a:p>
          <a:p>
            <a:pPr marL="0" indent="0">
              <a:buNone/>
            </a:pPr>
            <a:r>
              <a:rPr lang="en-US" sz="2800" dirty="0"/>
              <a:t> </a:t>
            </a:r>
            <a:r>
              <a:rPr lang="en-US" sz="2800" dirty="0" smtClean="0"/>
              <a:t>        Jwalant        Jeff         Michelle       Brett            Bud            Ling</a:t>
            </a:r>
          </a:p>
          <a:p>
            <a:pPr marL="0" indent="0">
              <a:buNone/>
            </a:pPr>
            <a:r>
              <a:rPr lang="en-US" sz="2800" dirty="0" smtClean="0"/>
              <a:t>           Desai       </a:t>
            </a:r>
            <a:r>
              <a:rPr lang="en-US" sz="2800" dirty="0" err="1" smtClean="0"/>
              <a:t>Uhlich</a:t>
            </a:r>
            <a:r>
              <a:rPr lang="en-US" sz="2800" dirty="0" smtClean="0"/>
              <a:t>       </a:t>
            </a:r>
            <a:r>
              <a:rPr lang="en-US" sz="2800" dirty="0" err="1" smtClean="0"/>
              <a:t>Lessard</a:t>
            </a:r>
            <a:r>
              <a:rPr lang="en-US" sz="2800" dirty="0" smtClean="0"/>
              <a:t>       Duncan       Norris        Huang</a:t>
            </a:r>
          </a:p>
          <a:p>
            <a:pPr marL="0" indent="0">
              <a:buNone/>
            </a:pPr>
            <a:r>
              <a:rPr lang="en-US" sz="2800" dirty="0" smtClean="0"/>
              <a:t> </a:t>
            </a:r>
          </a:p>
          <a:p>
            <a:pPr marL="0" indent="0" algn="ctr">
              <a:buNone/>
            </a:pPr>
            <a:endParaRPr lang="en-US" sz="2800" dirty="0" smtClean="0"/>
          </a:p>
          <a:p>
            <a:pPr marL="0" indent="0" algn="ctr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2000" dirty="0" smtClean="0"/>
              <a:t>Perry Kinkaide</a:t>
            </a:r>
          </a:p>
          <a:p>
            <a:pPr marL="0" indent="0" algn="ctr">
              <a:buNone/>
            </a:pPr>
            <a:r>
              <a:rPr lang="en-US" sz="3400" dirty="0" smtClean="0"/>
              <a:t>KEInetwork.net</a:t>
            </a:r>
          </a:p>
          <a:p>
            <a:pPr marL="0" indent="0" algn="ctr">
              <a:buNone/>
            </a:pPr>
            <a:r>
              <a:rPr lang="en-US" sz="3400" dirty="0" smtClean="0"/>
              <a:t>PerryKinkaide.com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 smtClean="0"/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569" y="5257800"/>
            <a:ext cx="2055192" cy="1107877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3632982"/>
            <a:ext cx="1295400" cy="1295400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67400" y="1785399"/>
            <a:ext cx="890849" cy="1120177"/>
          </a:xfrm>
          <a:prstGeom prst="rect">
            <a:avLst/>
          </a:prstGeom>
        </p:spPr>
      </p:pic>
      <p:graphicFrame>
        <p:nvGraphicFramePr>
          <p:cNvPr id="6" name="Table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3758246"/>
              </p:ext>
            </p:extLst>
          </p:nvPr>
        </p:nvGraphicFramePr>
        <p:xfrm>
          <a:off x="768959" y="2121803"/>
          <a:ext cx="6096000" cy="37084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16000"/>
                <a:gridCol w="1016000"/>
                <a:gridCol w="1016000"/>
                <a:gridCol w="1016000"/>
                <a:gridCol w="1016000"/>
                <a:gridCol w="1016000"/>
              </a:tblGrid>
              <a:tr h="370840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mpd="sng">
                      <a:noFill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</a:tr>
            </a:tbl>
          </a:graphicData>
        </a:graphic>
      </p:graphicFrame>
      <p:pic>
        <p:nvPicPr>
          <p:cNvPr id="7" name="Picture 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2363" y="1825123"/>
            <a:ext cx="946761" cy="1056471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95600" y="1836846"/>
            <a:ext cx="887866" cy="1056471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5000" y="1862161"/>
            <a:ext cx="838200" cy="1019433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400" y="1828800"/>
            <a:ext cx="849923" cy="1086156"/>
          </a:xfrm>
          <a:prstGeom prst="rect">
            <a:avLst/>
          </a:prstGeom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76800" y="1806167"/>
            <a:ext cx="934989" cy="10754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41969609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</TotalTime>
  <Words>26</Words>
  <Application>Microsoft Office PowerPoint</Application>
  <PresentationFormat>On-screen Show (4:3)</PresentationFormat>
  <Paragraphs>17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2" baseType="lpstr">
      <vt:lpstr>Office Theme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Perry</dc:creator>
  <cp:lastModifiedBy>Perry</cp:lastModifiedBy>
  <cp:revision>10</cp:revision>
  <dcterms:created xsi:type="dcterms:W3CDTF">2023-03-16T23:44:11Z</dcterms:created>
  <dcterms:modified xsi:type="dcterms:W3CDTF">2023-09-19T13:07:17Z</dcterms:modified>
</cp:coreProperties>
</file>