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108" d="100"/>
          <a:sy n="108" d="100"/>
        </p:scale>
        <p:origin x="-1090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0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8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9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8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5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4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2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0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7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838200"/>
            <a:ext cx="654281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/>
              <a:t>History &amp; Hysteria About </a:t>
            </a:r>
            <a:r>
              <a:rPr lang="en-US" sz="3600" dirty="0" err="1" smtClean="0"/>
              <a:t>ChatGPT</a:t>
            </a:r>
            <a:endParaRPr lang="en-US" sz="3600" dirty="0" smtClean="0"/>
          </a:p>
          <a:p>
            <a:pPr algn="ctr">
              <a:lnSpc>
                <a:spcPct val="150000"/>
              </a:lnSpc>
            </a:pPr>
            <a:r>
              <a:rPr lang="en-US" sz="2000" dirty="0" smtClean="0"/>
              <a:t>Reshaping the knowledge economy and welcoming the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76800" y="3657600"/>
            <a:ext cx="3429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Prepared for:</a:t>
            </a:r>
          </a:p>
          <a:p>
            <a:r>
              <a:rPr lang="en-US" dirty="0" smtClean="0"/>
              <a:t>PROBUS Club of Central Edmonton</a:t>
            </a:r>
          </a:p>
          <a:p>
            <a:r>
              <a:rPr lang="en-US" dirty="0" smtClean="0"/>
              <a:t>September 19</a:t>
            </a:r>
            <a:r>
              <a:rPr lang="en-US" baseline="30000" dirty="0" smtClean="0"/>
              <a:t>th</a:t>
            </a:r>
            <a:r>
              <a:rPr lang="en-US" dirty="0" smtClean="0"/>
              <a:t>, 2023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32050"/>
            <a:ext cx="2097024" cy="16672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4267200"/>
            <a:ext cx="1627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Perry Kinkaide</a:t>
            </a:r>
          </a:p>
          <a:p>
            <a:r>
              <a:rPr lang="en-US" dirty="0" smtClean="0"/>
              <a:t>KEInetwork.net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12" y="4953000"/>
            <a:ext cx="12192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38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28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</dc:creator>
  <cp:lastModifiedBy>Perry</cp:lastModifiedBy>
  <cp:revision>11</cp:revision>
  <dcterms:created xsi:type="dcterms:W3CDTF">2023-03-16T23:44:11Z</dcterms:created>
  <dcterms:modified xsi:type="dcterms:W3CDTF">2023-09-19T13:17:41Z</dcterms:modified>
</cp:coreProperties>
</file>